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60" r:id="rId4"/>
    <p:sldId id="258" r:id="rId5"/>
    <p:sldId id="259" r:id="rId6"/>
    <p:sldId id="264" r:id="rId7"/>
    <p:sldId id="261" r:id="rId8"/>
    <p:sldId id="262" r:id="rId9"/>
    <p:sldId id="263" r:id="rId10"/>
    <p:sldId id="265" r:id="rId11"/>
    <p:sldId id="268" r:id="rId12"/>
    <p:sldId id="267" r:id="rId13"/>
    <p:sldId id="26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C7AF84-25F8-4CD2-9347-766470A00D7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04F6B8-3B93-4531-B048-B8EA4BD80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52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6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7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21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EAA55C-EC2B-4D59-88C2-60E4E64AC58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950D-E01B-40FD-96AA-47D82E2620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0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Food Demands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Challenge Underlying the Need for Skilled, </a:t>
            </a:r>
          </a:p>
          <a:p>
            <a:r>
              <a:rPr lang="en-US" dirty="0" smtClean="0"/>
              <a:t>Future Agriculturalists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choices and decisions…..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589722"/>
          </a:xfrm>
        </p:spPr>
        <p:txBody>
          <a:bodyPr/>
          <a:lstStyle/>
          <a:p>
            <a:r>
              <a:rPr lang="en-US" dirty="0" smtClean="0"/>
              <a:t>Role of technology?........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2875722"/>
            <a:ext cx="3379304" cy="3896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14" y="2539287"/>
            <a:ext cx="5125486" cy="42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choices and decisions…..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61" y="2084832"/>
            <a:ext cx="6524205" cy="4618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074" y="3095897"/>
            <a:ext cx="23774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Acceptable Food Production Practice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41223" y="3095896"/>
            <a:ext cx="22770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Food Abundance or Food Security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03" y="983339"/>
            <a:ext cx="5517776" cy="55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conclusions regarding what we need to secure our world’s future…….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for more agriculturalists who are educated, knowledgeable, motivated, and creative……</a:t>
            </a:r>
          </a:p>
          <a:p>
            <a:endParaRPr lang="en-US" dirty="0" smtClean="0"/>
          </a:p>
          <a:p>
            <a:r>
              <a:rPr lang="en-US" dirty="0" smtClean="0"/>
              <a:t>Need for more agriculturalists that are knowledgeable about the relationships between production practices, science, and sustainability……</a:t>
            </a:r>
          </a:p>
          <a:p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for more agriculturalists that think of themselves more as entrepreneurs, than as </a:t>
            </a:r>
            <a:r>
              <a:rPr lang="en-US" dirty="0" smtClean="0"/>
              <a:t>traditional producers</a:t>
            </a:r>
            <a:r>
              <a:rPr lang="en-US" dirty="0"/>
              <a:t>….. </a:t>
            </a:r>
          </a:p>
          <a:p>
            <a:endParaRPr lang="en-US" dirty="0"/>
          </a:p>
          <a:p>
            <a:r>
              <a:rPr lang="en-US" dirty="0" smtClean="0"/>
              <a:t>Need for more agriculturalists that can work in international settings……</a:t>
            </a:r>
          </a:p>
        </p:txBody>
      </p:sp>
    </p:spTree>
    <p:extLst>
      <p:ext uri="{BB962C8B-B14F-4D97-AF65-F5344CB8AC3E}">
        <p14:creationId xmlns:p14="http://schemas.microsoft.com/office/powerpoint/2010/main" val="21379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17" y="1602646"/>
            <a:ext cx="9720072" cy="34072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</a:t>
            </a:r>
            <a:r>
              <a:rPr lang="en-US" u="sng" dirty="0" smtClean="0"/>
              <a:t>All</a:t>
            </a:r>
            <a:r>
              <a:rPr lang="en-US" dirty="0" smtClean="0"/>
              <a:t> Need </a:t>
            </a:r>
            <a:r>
              <a:rPr lang="en-US" u="sng" dirty="0"/>
              <a:t>you</a:t>
            </a:r>
            <a:r>
              <a:rPr lang="en-US" dirty="0"/>
              <a:t> to help identify our future agriculturalists…..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57623" y="4906851"/>
            <a:ext cx="4481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Benjamin Keefer, Ph.D.</a:t>
            </a:r>
          </a:p>
          <a:p>
            <a:r>
              <a:rPr lang="en-US" dirty="0" smtClean="0"/>
              <a:t>Agriculture Programs</a:t>
            </a:r>
          </a:p>
          <a:p>
            <a:r>
              <a:rPr lang="en-US" dirty="0" smtClean="0"/>
              <a:t>Colorado Mesa University</a:t>
            </a:r>
          </a:p>
          <a:p>
            <a:r>
              <a:rPr lang="en-US" dirty="0" smtClean="0"/>
              <a:t>Western Colorado Community College division</a:t>
            </a:r>
          </a:p>
          <a:p>
            <a:r>
              <a:rPr lang="en-US" dirty="0" smtClean="0"/>
              <a:t>Grand Junction, 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Major Issues…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</a:p>
          <a:p>
            <a:endParaRPr lang="en-US" dirty="0" smtClean="0"/>
          </a:p>
          <a:p>
            <a:r>
              <a:rPr lang="en-US" dirty="0" smtClean="0"/>
              <a:t>Availability and Sustainability of Resources</a:t>
            </a:r>
          </a:p>
          <a:p>
            <a:endParaRPr lang="en-US" dirty="0" smtClean="0"/>
          </a:p>
          <a:p>
            <a:r>
              <a:rPr lang="en-US" dirty="0" smtClean="0"/>
              <a:t>Future Choices &amp;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Population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94" y="1915844"/>
            <a:ext cx="35433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1201794" y="6117465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10,000 BC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95978" y="2084832"/>
            <a:ext cx="476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A.D.  =  approx. 300+ million people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5978" y="3026535"/>
            <a:ext cx="43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1800 years later, 1804, approx. 1 billion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95978" y="4069723"/>
            <a:ext cx="418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127 years later, 1927, approx. 2 billion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5978" y="5105269"/>
            <a:ext cx="42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the end of the 1900’s, global population exceeded 6 billion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8" y="1934420"/>
            <a:ext cx="4644808" cy="366788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8" y="944681"/>
            <a:ext cx="4695304" cy="4361416"/>
          </a:xfrm>
        </p:spPr>
      </p:pic>
      <p:sp>
        <p:nvSpPr>
          <p:cNvPr id="3" name="TextBox 2"/>
          <p:cNvSpPr txBox="1"/>
          <p:nvPr/>
        </p:nvSpPr>
        <p:spPr>
          <a:xfrm>
            <a:off x="772158" y="5937161"/>
            <a:ext cx="464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2012, the global population exceeded 7 billion people.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9438" y="5950039"/>
            <a:ext cx="469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2050, the global population is estimated to reach 9.5 to 10 billion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</a:t>
            </a:r>
            <a:r>
              <a:rPr lang="en-US" dirty="0" smtClean="0"/>
              <a:t>growth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So what?.....what does this really mean?</a:t>
            </a:r>
          </a:p>
          <a:p>
            <a:endParaRPr lang="en-US" dirty="0" smtClean="0"/>
          </a:p>
          <a:p>
            <a:r>
              <a:rPr lang="en-US" sz="2600" dirty="0" smtClean="0"/>
              <a:t>Between today and 2050…….</a:t>
            </a:r>
          </a:p>
          <a:p>
            <a:endParaRPr lang="en-US" sz="2600" dirty="0"/>
          </a:p>
          <a:p>
            <a:r>
              <a:rPr lang="en-US" sz="2600" dirty="0" smtClean="0"/>
              <a:t>1. The world population will increase by approximately 34%</a:t>
            </a:r>
          </a:p>
          <a:p>
            <a:r>
              <a:rPr lang="en-US" sz="2600" dirty="0" smtClean="0"/>
              <a:t>2. The world population will also become more urbanized and affluent</a:t>
            </a:r>
          </a:p>
          <a:p>
            <a:r>
              <a:rPr lang="en-US" sz="2600" dirty="0" smtClean="0"/>
              <a:t>3. Taking these factors into consideration, it is estimated that we will need to increase food production between now and 2050 by:</a:t>
            </a:r>
          </a:p>
          <a:p>
            <a:endParaRPr lang="en-US" dirty="0"/>
          </a:p>
          <a:p>
            <a:pPr algn="ctr"/>
            <a:r>
              <a:rPr lang="en-US" sz="6000" b="1" dirty="0" smtClean="0"/>
              <a:t>70%</a:t>
            </a:r>
            <a:r>
              <a:rPr lang="en-US" sz="6000" dirty="0" smtClean="0"/>
              <a:t> 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9337" y="641386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United Nations, FAO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 what?.....what does this really mean?</a:t>
            </a:r>
          </a:p>
          <a:p>
            <a:endParaRPr lang="en-US" dirty="0" smtClean="0"/>
          </a:p>
          <a:p>
            <a:r>
              <a:rPr lang="en-US" dirty="0" smtClean="0"/>
              <a:t>Annual production of cereal grains need to increase from 2.1 billion tons today, to 300 billion tons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Annual production of meat needs to increase from 270 million tons today, to over 470 million tons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Resources needed for the production of food……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3195175" cy="4023360"/>
          </a:xfrm>
        </p:spPr>
        <p:txBody>
          <a:bodyPr/>
          <a:lstStyle/>
          <a:p>
            <a:r>
              <a:rPr lang="en-US" dirty="0" smtClean="0"/>
              <a:t>Land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19303" y="2286000"/>
            <a:ext cx="319517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Water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68940" y="2039057"/>
            <a:ext cx="319517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Energy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3324632"/>
            <a:ext cx="4935038" cy="327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3" y="3115489"/>
            <a:ext cx="3820886" cy="3056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3" y="3683324"/>
            <a:ext cx="3323926" cy="2911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89" y="2840361"/>
            <a:ext cx="3884144" cy="2420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77" y="1842005"/>
            <a:ext cx="2857500" cy="475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91" y="3109432"/>
            <a:ext cx="390144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31" y="2385390"/>
            <a:ext cx="6744801" cy="5121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94" y="3324632"/>
            <a:ext cx="5532783" cy="36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choices and decisions…..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20" y="2849217"/>
            <a:ext cx="7235688" cy="3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choices and decisions…..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561703"/>
          </a:xfrm>
        </p:spPr>
        <p:txBody>
          <a:bodyPr/>
          <a:lstStyle/>
          <a:p>
            <a:r>
              <a:rPr lang="en-US" dirty="0" smtClean="0"/>
              <a:t>Bridging the gap with knowledge and experience…..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269" y="2990335"/>
            <a:ext cx="1358537" cy="369332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2548" y="2990335"/>
            <a:ext cx="3108960" cy="369332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Learning from past experiences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16537" y="2990335"/>
            <a:ext cx="3148149" cy="646331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More focus on the sustainability of production practices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753206"/>
            <a:ext cx="3539286" cy="2386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4010438"/>
            <a:ext cx="3651921" cy="2587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59" y="3707503"/>
            <a:ext cx="4744278" cy="31504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33" y="3707503"/>
            <a:ext cx="4363730" cy="3124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77" y="3610600"/>
            <a:ext cx="4944164" cy="3221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07" y="1857861"/>
            <a:ext cx="7559541" cy="4974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34" y="1266834"/>
            <a:ext cx="5591165" cy="55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488</TotalTime>
  <Words>391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Tw Cen MT Condensed</vt:lpstr>
      <vt:lpstr>Wingdings 3</vt:lpstr>
      <vt:lpstr>Integral</vt:lpstr>
      <vt:lpstr>Global Food Demands</vt:lpstr>
      <vt:lpstr>The Major Issues…</vt:lpstr>
      <vt:lpstr>Global Population growth</vt:lpstr>
      <vt:lpstr>Population growth</vt:lpstr>
      <vt:lpstr>Population growth (cont.)</vt:lpstr>
      <vt:lpstr>Population growth (cont.)</vt:lpstr>
      <vt:lpstr>Primary Resources needed for the production of food……</vt:lpstr>
      <vt:lpstr>Future choices and decisions…..</vt:lpstr>
      <vt:lpstr>Future choices and decisions…..</vt:lpstr>
      <vt:lpstr>Future choices and decisions…..</vt:lpstr>
      <vt:lpstr>Future choices and decisions…..</vt:lpstr>
      <vt:lpstr>My conclusions regarding what we need to secure our world’s future…….</vt:lpstr>
      <vt:lpstr> We All Need you to help identify our future agriculturalists….. </vt:lpstr>
    </vt:vector>
  </TitlesOfParts>
  <Company>Colorado Mesa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Food Demands</dc:title>
  <dc:creator>Keefer, Benjamin</dc:creator>
  <cp:lastModifiedBy>Stewart, Mendy - Montrose, CO</cp:lastModifiedBy>
  <cp:revision>25</cp:revision>
  <cp:lastPrinted>2015-01-12T21:08:57Z</cp:lastPrinted>
  <dcterms:created xsi:type="dcterms:W3CDTF">2015-01-08T21:17:18Z</dcterms:created>
  <dcterms:modified xsi:type="dcterms:W3CDTF">2015-01-12T21:11:51Z</dcterms:modified>
</cp:coreProperties>
</file>